
<file path=[Content_Types].xml><?xml version="1.0" encoding="utf-8"?>
<Types xmlns="http://schemas.openxmlformats.org/package/2006/content-types">
  <Default Extension="xml" ContentType="application/xml"/>
  <Default Extension="jpg" ContentType="image/jpeg"/>
  <Default Extension="jpeg" ContentType="image/jpeg"/>
  <Default Extension="mp4" ContentType="video/unknown"/>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handoutMasterIdLst>
    <p:handoutMasterId r:id="rId5"/>
  </p:handoutMasterIdLst>
  <p:sldIdLst>
    <p:sldId id="256" r:id="rId2"/>
    <p:sldId id="269" r:id="rId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732" autoAdjust="0"/>
    <p:restoredTop sz="74187" autoAdjust="0"/>
  </p:normalViewPr>
  <p:slideViewPr>
    <p:cSldViewPr snapToGrid="0" snapToObjects="1">
      <p:cViewPr varScale="1">
        <p:scale>
          <a:sx n="15" d="100"/>
          <a:sy n="15" d="100"/>
        </p:scale>
        <p:origin x="-2536" y="-104"/>
      </p:cViewPr>
      <p:guideLst>
        <p:guide orient="horz" pos="2160"/>
        <p:guide pos="2880"/>
      </p:guideLst>
    </p:cSldViewPr>
  </p:slideViewPr>
  <p:notesTextViewPr>
    <p:cViewPr>
      <p:scale>
        <a:sx n="100" d="100"/>
        <a:sy n="100" d="100"/>
      </p:scale>
      <p:origin x="0" y="0"/>
    </p:cViewPr>
  </p:notesTextViewPr>
  <p:sorterViewPr>
    <p:cViewPr>
      <p:scale>
        <a:sx n="110" d="100"/>
        <a:sy n="11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interSettings" Target="printerSettings/printerSettings1.bin"/><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24E1AAD-AD7A-0B45-9DC2-2EBEB8A30428}" type="datetimeFigureOut">
              <a:rPr lang="en-US" smtClean="0"/>
              <a:t>7/21/15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126809-18AB-A446-AC2C-91CA601AC09F}" type="slidenum">
              <a:rPr lang="en-US" smtClean="0"/>
              <a:t>‹#›</a:t>
            </a:fld>
            <a:endParaRPr lang="en-US"/>
          </a:p>
        </p:txBody>
      </p:sp>
    </p:spTree>
    <p:extLst>
      <p:ext uri="{BB962C8B-B14F-4D97-AF65-F5344CB8AC3E}">
        <p14:creationId xmlns:p14="http://schemas.microsoft.com/office/powerpoint/2010/main" val="2626266663"/>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ED6B94-4BF3-0545-99A3-B8CF3033B75F}" type="datetimeFigureOut">
              <a:rPr lang="en-US" smtClean="0"/>
              <a:t>7/21/15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257890-37C9-C14D-813C-6D71907B5034}" type="slidenum">
              <a:rPr lang="en-US" smtClean="0"/>
              <a:t>‹#›</a:t>
            </a:fld>
            <a:endParaRPr lang="en-US"/>
          </a:p>
        </p:txBody>
      </p:sp>
    </p:spTree>
    <p:extLst>
      <p:ext uri="{BB962C8B-B14F-4D97-AF65-F5344CB8AC3E}">
        <p14:creationId xmlns:p14="http://schemas.microsoft.com/office/powerpoint/2010/main" val="213007148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Shiva </a:t>
            </a:r>
            <a:r>
              <a:rPr lang="en-US" dirty="0" err="1" smtClean="0"/>
              <a:t>Shahrokhi</a:t>
            </a:r>
            <a:r>
              <a:rPr lang="en-US" dirty="0" smtClean="0"/>
              <a:t>, a senior PhD in Dr. Aaron Becker's Robotics Swarm Control Lab</a:t>
            </a:r>
          </a:p>
          <a:p>
            <a:r>
              <a:rPr lang="en-US" dirty="0" smtClean="0"/>
              <a:t>Our</a:t>
            </a:r>
            <a:r>
              <a:rPr lang="en-US" baseline="0" dirty="0" smtClean="0"/>
              <a:t> lab focuses on robotics and controls. We are specifically interested in controlling large numbers of small, simple robots to do things big robots can’t.</a:t>
            </a:r>
          </a:p>
          <a:p>
            <a:r>
              <a:rPr lang="en-US" baseline="0" dirty="0" smtClean="0"/>
              <a:t>Things like deliver drugs to locations deep inside the human body.  These tiny robots are usually controlled by the same shared signal.  That signal can be a shared magnetic field or a chemical gradient.</a:t>
            </a:r>
          </a:p>
          <a:p>
            <a:endParaRPr lang="en-US" baseline="0" dirty="0" smtClean="0"/>
          </a:p>
          <a:p>
            <a:r>
              <a:rPr lang="en-US" baseline="0" dirty="0" smtClean="0"/>
              <a:t>This video shows some of the “big” robots in our lab.  We programmed them to move toward the brightest light in the room, so we can control them by moving that light source around.</a:t>
            </a:r>
          </a:p>
          <a:p>
            <a:endParaRPr lang="en-US" baseline="0" dirty="0" smtClean="0"/>
          </a:p>
          <a:p>
            <a:r>
              <a:rPr lang="en-US" baseline="0" dirty="0" smtClean="0"/>
              <a:t>These </a:t>
            </a:r>
            <a:r>
              <a:rPr lang="en-US" baseline="0" dirty="0" err="1" smtClean="0"/>
              <a:t>kilobots</a:t>
            </a:r>
            <a:r>
              <a:rPr lang="en-US" baseline="0" dirty="0" smtClean="0"/>
              <a:t> are bigger than the robots we’re working on</a:t>
            </a:r>
          </a:p>
          <a:p>
            <a:r>
              <a:rPr lang="en-US" baseline="0" dirty="0" smtClean="0"/>
              <a:t>----- Meeting Notes (7/21/15 14:46) -----</a:t>
            </a:r>
          </a:p>
          <a:p>
            <a:r>
              <a:rPr lang="en-US" baseline="0" dirty="0" smtClean="0"/>
              <a:t>robots for our target applications</a:t>
            </a:r>
            <a:endParaRPr lang="en-US" dirty="0"/>
          </a:p>
        </p:txBody>
      </p:sp>
      <p:sp>
        <p:nvSpPr>
          <p:cNvPr id="4" name="Slide Number Placeholder 3"/>
          <p:cNvSpPr>
            <a:spLocks noGrp="1"/>
          </p:cNvSpPr>
          <p:nvPr>
            <p:ph type="sldNum" sz="quarter" idx="10"/>
          </p:nvPr>
        </p:nvSpPr>
        <p:spPr/>
        <p:txBody>
          <a:bodyPr/>
          <a:lstStyle/>
          <a:p>
            <a:fld id="{8F257890-37C9-C14D-813C-6D71907B5034}" type="slidenum">
              <a:rPr lang="en-US" smtClean="0"/>
              <a:t>1</a:t>
            </a:fld>
            <a:endParaRPr lang="en-US"/>
          </a:p>
        </p:txBody>
      </p:sp>
    </p:spTree>
    <p:extLst>
      <p:ext uri="{BB962C8B-B14F-4D97-AF65-F5344CB8AC3E}">
        <p14:creationId xmlns:p14="http://schemas.microsoft.com/office/powerpoint/2010/main" val="2552238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of the big challenges for feedback control of tiny robots is sensing.  </a:t>
            </a:r>
          </a:p>
          <a:p>
            <a:r>
              <a:rPr lang="en-US" baseline="0" dirty="0" smtClean="0"/>
              <a:t>We’d like </a:t>
            </a:r>
            <a:r>
              <a:rPr lang="en-US" dirty="0" smtClean="0"/>
              <a:t>Sensing technologies that can see through tissue and resolve to the </a:t>
            </a:r>
            <a:r>
              <a:rPr lang="en-US" dirty="0" err="1" smtClean="0"/>
              <a:t>microscale</a:t>
            </a:r>
            <a:r>
              <a:rPr lang="en-US" dirty="0" smtClean="0"/>
              <a:t>  (10 micro meters or less).</a:t>
            </a:r>
          </a:p>
          <a:p>
            <a:r>
              <a:rPr lang="en-US" dirty="0" smtClean="0"/>
              <a:t>We’ve been using MRI for sensing, but it is expensive</a:t>
            </a:r>
            <a:r>
              <a:rPr lang="en-US" baseline="0" dirty="0" smtClean="0"/>
              <a:t> and</a:t>
            </a:r>
            <a:r>
              <a:rPr lang="en-US" dirty="0" smtClean="0"/>
              <a:t> large.</a:t>
            </a:r>
            <a:r>
              <a:rPr lang="en-US" baseline="0" dirty="0" smtClean="0"/>
              <a:t> We’re excited to talk about new sensing modalities.</a:t>
            </a:r>
            <a:endParaRPr lang="en-US" dirty="0" smtClean="0"/>
          </a:p>
          <a:p>
            <a:endParaRPr lang="en-US" dirty="0"/>
          </a:p>
        </p:txBody>
      </p:sp>
      <p:sp>
        <p:nvSpPr>
          <p:cNvPr id="4" name="Slide Number Placeholder 3"/>
          <p:cNvSpPr>
            <a:spLocks noGrp="1"/>
          </p:cNvSpPr>
          <p:nvPr>
            <p:ph type="sldNum" sz="quarter" idx="10"/>
          </p:nvPr>
        </p:nvSpPr>
        <p:spPr/>
        <p:txBody>
          <a:bodyPr/>
          <a:lstStyle/>
          <a:p>
            <a:fld id="{8F257890-37C9-C14D-813C-6D71907B5034}" type="slidenum">
              <a:rPr lang="en-US" smtClean="0"/>
              <a:t>2</a:t>
            </a:fld>
            <a:endParaRPr lang="en-US"/>
          </a:p>
        </p:txBody>
      </p:sp>
    </p:spTree>
    <p:extLst>
      <p:ext uri="{BB962C8B-B14F-4D97-AF65-F5344CB8AC3E}">
        <p14:creationId xmlns:p14="http://schemas.microsoft.com/office/powerpoint/2010/main" val="3923470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B2ED63F-CC92-FC42-A7B9-B3D30D3F4824}" type="datetime1">
              <a:rPr lang="en-US" smtClean="0"/>
              <a:t>7/21/15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3648021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11435E-D0F8-964A-99DB-198D3722D1A0}" type="datetime1">
              <a:rPr lang="en-US" smtClean="0"/>
              <a:t>7/21/15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4096143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D666C-1150-854A-92ED-EE433A36F082}" type="datetime1">
              <a:rPr lang="en-US" smtClean="0"/>
              <a:t>7/21/15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1605820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F31B8E7-BA7E-8C46-BFF9-D4FC66641217}" type="datetime1">
              <a:rPr lang="en-US" smtClean="0"/>
              <a:t>7/21/15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23034357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A696B0-55D7-CC42-8265-4A08334B890E}" type="datetime1">
              <a:rPr lang="en-US" smtClean="0"/>
              <a:t>7/21/15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1841753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8D89268-E524-704C-B750-CEB662561B70}" type="datetime1">
              <a:rPr lang="en-US" smtClean="0"/>
              <a:t>7/21/15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2593134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4DE1BDD-9DEC-8A4B-9825-DEAE5CE0A3AC}" type="datetime1">
              <a:rPr lang="en-US" smtClean="0"/>
              <a:t>7/21/15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4029324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ED16E38-99C6-3442-ACB1-3F3AF0CCD5E4}" type="datetime1">
              <a:rPr lang="en-US" smtClean="0"/>
              <a:t>7/21/15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782663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E6DFF7-8859-D741-981E-AEAFF6127A04}" type="datetime1">
              <a:rPr lang="en-US" smtClean="0"/>
              <a:t>7/21/15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714535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0580B7-E6FD-3E43-A2CB-A41A997CD944}" type="datetime1">
              <a:rPr lang="en-US" smtClean="0"/>
              <a:t>7/21/15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517757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75D03B-05E7-474E-AE08-834DB2B43440}" type="datetime1">
              <a:rPr lang="en-US" smtClean="0"/>
              <a:t>7/21/15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82DBE4-DFE4-334B-AB5B-59FEE3C35BFC}" type="slidenum">
              <a:rPr lang="en-US" smtClean="0"/>
              <a:t>‹#›</a:t>
            </a:fld>
            <a:endParaRPr lang="en-US"/>
          </a:p>
        </p:txBody>
      </p:sp>
    </p:spTree>
    <p:extLst>
      <p:ext uri="{BB962C8B-B14F-4D97-AF65-F5344CB8AC3E}">
        <p14:creationId xmlns:p14="http://schemas.microsoft.com/office/powerpoint/2010/main" val="348544013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393B7D-0771-1749-B6E3-43587C10B0DF}" type="datetime1">
              <a:rPr lang="en-US" smtClean="0"/>
              <a:t>7/21/15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82DBE4-DFE4-334B-AB5B-59FEE3C35BFC}" type="slidenum">
              <a:rPr lang="en-US" smtClean="0"/>
              <a:t>‹#›</a:t>
            </a:fld>
            <a:endParaRPr lang="en-US"/>
          </a:p>
        </p:txBody>
      </p:sp>
    </p:spTree>
    <p:extLst>
      <p:ext uri="{BB962C8B-B14F-4D97-AF65-F5344CB8AC3E}">
        <p14:creationId xmlns:p14="http://schemas.microsoft.com/office/powerpoint/2010/main" val="4008148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6" Type="http://schemas.openxmlformats.org/officeDocument/2006/relationships/image" Target="../media/image2.png"/><Relationship Id="rId1" Type="http://schemas.microsoft.com/office/2007/relationships/media" Target="../media/media1.mp4"/><Relationship Id="rId2" Type="http://schemas.openxmlformats.org/officeDocument/2006/relationships/video" Target="../media/media1.mp4"/></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2207"/>
            <a:ext cx="7772400" cy="1470025"/>
          </a:xfrm>
        </p:spPr>
        <p:txBody>
          <a:bodyPr>
            <a:normAutofit/>
          </a:bodyPr>
          <a:lstStyle/>
          <a:p>
            <a:r>
              <a:rPr lang="en-US" dirty="0" smtClean="0"/>
              <a:t>Robotic Swarm </a:t>
            </a:r>
            <a:r>
              <a:rPr lang="en-US" dirty="0" smtClean="0"/>
              <a:t>Control</a:t>
            </a:r>
            <a:r>
              <a:rPr lang="en-US" dirty="0"/>
              <a:t> </a:t>
            </a:r>
            <a:r>
              <a:rPr lang="en-US" dirty="0" smtClean="0"/>
              <a:t>Lab</a:t>
            </a:r>
            <a:r>
              <a:rPr lang="en-US" dirty="0" smtClean="0"/>
              <a:t/>
            </a:r>
            <a:br>
              <a:rPr lang="en-US" dirty="0" smtClean="0"/>
            </a:br>
            <a:r>
              <a:rPr lang="en-US" sz="2200" dirty="0" smtClean="0"/>
              <a:t>Dr. Aaron T. </a:t>
            </a:r>
            <a:r>
              <a:rPr lang="en-US" sz="2200" dirty="0" smtClean="0"/>
              <a:t>Becker, Shiva </a:t>
            </a:r>
            <a:r>
              <a:rPr lang="en-US" sz="2200" dirty="0" err="1" smtClean="0"/>
              <a:t>Shahrokhi</a:t>
            </a:r>
            <a:endParaRPr lang="en-US" sz="2200" dirty="0"/>
          </a:p>
        </p:txBody>
      </p:sp>
      <p:pic>
        <p:nvPicPr>
          <p:cNvPr id="4" name="piano_maze100x.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59330" y="1402076"/>
            <a:ext cx="4587739" cy="4587739"/>
          </a:xfrm>
          <a:prstGeom prst="rect">
            <a:avLst/>
          </a:prstGeom>
        </p:spPr>
      </p:pic>
      <p:pic>
        <p:nvPicPr>
          <p:cNvPr id="6" name="Picture 5"/>
          <p:cNvPicPr>
            <a:picLocks noChangeAspect="1"/>
          </p:cNvPicPr>
          <p:nvPr/>
        </p:nvPicPr>
        <p:blipFill>
          <a:blip r:embed="rId6"/>
          <a:stretch>
            <a:fillRect/>
          </a:stretch>
        </p:blipFill>
        <p:spPr>
          <a:xfrm>
            <a:off x="-596183" y="2737618"/>
            <a:ext cx="4882902" cy="3252197"/>
          </a:xfrm>
          <a:prstGeom prst="rect">
            <a:avLst/>
          </a:prstGeom>
        </p:spPr>
      </p:pic>
      <p:sp>
        <p:nvSpPr>
          <p:cNvPr id="7" name="TextBox 6"/>
          <p:cNvSpPr txBox="1"/>
          <p:nvPr/>
        </p:nvSpPr>
        <p:spPr>
          <a:xfrm>
            <a:off x="685800" y="5989815"/>
            <a:ext cx="2571318" cy="369332"/>
          </a:xfrm>
          <a:prstGeom prst="rect">
            <a:avLst/>
          </a:prstGeom>
          <a:noFill/>
        </p:spPr>
        <p:txBody>
          <a:bodyPr wrap="square" rtlCol="0">
            <a:spAutoFit/>
          </a:bodyPr>
          <a:lstStyle/>
          <a:p>
            <a:r>
              <a:rPr lang="en-US" dirty="0" smtClean="0"/>
              <a:t>A “big” robot in our lab</a:t>
            </a:r>
            <a:endParaRPr lang="en-US" dirty="0"/>
          </a:p>
        </p:txBody>
      </p:sp>
      <p:sp>
        <p:nvSpPr>
          <p:cNvPr id="8" name="TextBox 7"/>
          <p:cNvSpPr txBox="1"/>
          <p:nvPr/>
        </p:nvSpPr>
        <p:spPr>
          <a:xfrm>
            <a:off x="4540770" y="5996165"/>
            <a:ext cx="4306299" cy="369332"/>
          </a:xfrm>
          <a:prstGeom prst="rect">
            <a:avLst/>
          </a:prstGeom>
          <a:noFill/>
        </p:spPr>
        <p:txBody>
          <a:bodyPr wrap="square" rtlCol="0">
            <a:spAutoFit/>
          </a:bodyPr>
          <a:lstStyle/>
          <a:p>
            <a:r>
              <a:rPr lang="en-US" dirty="0" smtClean="0"/>
              <a:t>One hundred </a:t>
            </a:r>
            <a:r>
              <a:rPr lang="en-US" dirty="0" err="1" smtClean="0"/>
              <a:t>kilobots</a:t>
            </a:r>
            <a:r>
              <a:rPr lang="en-US" dirty="0" smtClean="0"/>
              <a:t> pushing a toy piano</a:t>
            </a:r>
            <a:endParaRPr lang="en-US" dirty="0"/>
          </a:p>
        </p:txBody>
      </p:sp>
      <p:sp>
        <p:nvSpPr>
          <p:cNvPr id="9" name="TextBox 8"/>
          <p:cNvSpPr txBox="1"/>
          <p:nvPr/>
        </p:nvSpPr>
        <p:spPr>
          <a:xfrm>
            <a:off x="167381" y="5246394"/>
            <a:ext cx="1884159" cy="369332"/>
          </a:xfrm>
          <a:prstGeom prst="rect">
            <a:avLst/>
          </a:prstGeom>
          <a:noFill/>
        </p:spPr>
        <p:txBody>
          <a:bodyPr wrap="square" rtlCol="0">
            <a:spAutoFit/>
          </a:bodyPr>
          <a:lstStyle/>
          <a:p>
            <a:pPr algn="ctr"/>
            <a:r>
              <a:rPr lang="en-US" dirty="0" smtClean="0"/>
              <a:t>o</a:t>
            </a:r>
            <a:r>
              <a:rPr lang="en-US" dirty="0" smtClean="0"/>
              <a:t>ne  </a:t>
            </a:r>
            <a:r>
              <a:rPr lang="en-US" i="1" dirty="0" err="1" smtClean="0"/>
              <a:t>kilobot</a:t>
            </a:r>
            <a:endParaRPr lang="en-US" i="1" dirty="0"/>
          </a:p>
        </p:txBody>
      </p:sp>
      <p:sp>
        <p:nvSpPr>
          <p:cNvPr id="5" name="Slide Number Placeholder 4"/>
          <p:cNvSpPr>
            <a:spLocks noGrp="1"/>
          </p:cNvSpPr>
          <p:nvPr>
            <p:ph type="sldNum" sz="quarter" idx="12"/>
          </p:nvPr>
        </p:nvSpPr>
        <p:spPr>
          <a:xfrm>
            <a:off x="6570133" y="6356350"/>
            <a:ext cx="2133600" cy="365125"/>
          </a:xfrm>
        </p:spPr>
        <p:txBody>
          <a:bodyPr/>
          <a:lstStyle/>
          <a:p>
            <a:fld id="{B982DBE4-DFE4-334B-AB5B-59FEE3C35BFC}" type="slidenum">
              <a:rPr lang="en-US" smtClean="0"/>
              <a:t>1</a:t>
            </a:fld>
            <a:r>
              <a:rPr lang="en-US" dirty="0" smtClean="0"/>
              <a:t>/2</a:t>
            </a:r>
            <a:endParaRPr lang="en-US" dirty="0"/>
          </a:p>
        </p:txBody>
      </p:sp>
    </p:spTree>
    <p:extLst>
      <p:ext uri="{BB962C8B-B14F-4D97-AF65-F5344CB8AC3E}">
        <p14:creationId xmlns:p14="http://schemas.microsoft.com/office/powerpoint/2010/main" val="680662740"/>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fullScrn="1">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Moving tiny particles with a controllable magnetic field</a:t>
            </a:r>
            <a:endParaRPr lang="en-US" dirty="0"/>
          </a:p>
        </p:txBody>
      </p:sp>
      <p:pic>
        <p:nvPicPr>
          <p:cNvPr id="4" name="Content Placeholder 3"/>
          <p:cNvPicPr>
            <a:picLocks noGrp="1" noChangeAspect="1"/>
          </p:cNvPicPr>
          <p:nvPr>
            <p:ph idx="1"/>
          </p:nvPr>
        </p:nvPicPr>
        <p:blipFill>
          <a:blip r:embed="rId3"/>
          <a:srcRect t="8214" b="8214"/>
          <a:stretch>
            <a:fillRect/>
          </a:stretch>
        </p:blipFill>
        <p:spPr>
          <a:xfrm>
            <a:off x="-1" y="2489200"/>
            <a:ext cx="4895615" cy="2692400"/>
          </a:xfrm>
        </p:spPr>
      </p:pic>
      <p:pic>
        <p:nvPicPr>
          <p:cNvPr id="5" name="Picture 4" descr="IMG_2306.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8400" y="2489200"/>
            <a:ext cx="5147732" cy="3860799"/>
          </a:xfrm>
          <a:prstGeom prst="rect">
            <a:avLst/>
          </a:prstGeom>
        </p:spPr>
      </p:pic>
      <p:sp>
        <p:nvSpPr>
          <p:cNvPr id="7" name="Slide Number Placeholder 6"/>
          <p:cNvSpPr>
            <a:spLocks noGrp="1"/>
          </p:cNvSpPr>
          <p:nvPr>
            <p:ph type="sldNum" sz="quarter" idx="12"/>
          </p:nvPr>
        </p:nvSpPr>
        <p:spPr/>
        <p:txBody>
          <a:bodyPr/>
          <a:lstStyle/>
          <a:p>
            <a:fld id="{B982DBE4-DFE4-334B-AB5B-59FEE3C35BFC}" type="slidenum">
              <a:rPr lang="en-US" smtClean="0"/>
              <a:t>2</a:t>
            </a:fld>
            <a:r>
              <a:rPr lang="en-US" dirty="0" smtClean="0"/>
              <a:t>/2</a:t>
            </a:r>
            <a:endParaRPr lang="en-US" dirty="0"/>
          </a:p>
        </p:txBody>
      </p:sp>
    </p:spTree>
    <p:extLst>
      <p:ext uri="{BB962C8B-B14F-4D97-AF65-F5344CB8AC3E}">
        <p14:creationId xmlns:p14="http://schemas.microsoft.com/office/powerpoint/2010/main" val="98732822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6547</TotalTime>
  <Words>253</Words>
  <Application>Microsoft Macintosh PowerPoint</Application>
  <PresentationFormat>On-screen Show (4:3)</PresentationFormat>
  <Paragraphs>21</Paragraphs>
  <Slides>2</Slides>
  <Notes>2</Notes>
  <HiddenSlides>0</HiddenSlides>
  <MMClips>1</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Robotic Swarm Control Lab Dr. Aaron T. Becker, Shiva Shahrokhi</vt:lpstr>
      <vt:lpstr>Moving tiny particles with a controllable magnetic field</vt:lpstr>
    </vt:vector>
  </TitlesOfParts>
  <Company>Rice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Robotic Swarm Control and the game Tilt</dc:title>
  <dc:creator>Aaron Becker</dc:creator>
  <cp:lastModifiedBy>Aaron Becker</cp:lastModifiedBy>
  <cp:revision>36</cp:revision>
  <dcterms:created xsi:type="dcterms:W3CDTF">2015-06-10T11:22:00Z</dcterms:created>
  <dcterms:modified xsi:type="dcterms:W3CDTF">2015-07-21T19:59:41Z</dcterms:modified>
</cp:coreProperties>
</file>

<file path=docProps/thumbnail.jpeg>
</file>